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14" y="1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4AB2A-CD9D-4F26-99AD-9F621CA5410A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1639-C2D3-414E-A531-00487CAECC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C1639-C2D3-414E-A531-00487CAECC5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579144" y="0"/>
            <a:ext cx="2278856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321798" y="4820920"/>
            <a:ext cx="4860036" cy="3324013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324788" y="2231395"/>
            <a:ext cx="4860036" cy="2531533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579144" y="0"/>
            <a:ext cx="2278856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5176654"/>
            <a:ext cx="4972050" cy="2638080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3590600"/>
            <a:ext cx="4972050" cy="1540772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2743200" cy="65375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200400" y="2311401"/>
            <a:ext cx="2743200" cy="653750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7924800"/>
            <a:ext cx="3030141" cy="1210733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3483769" y="7924800"/>
            <a:ext cx="3031331" cy="1210733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42900" y="2191096"/>
            <a:ext cx="3030141" cy="569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191096"/>
            <a:ext cx="3031331" cy="56936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96240"/>
            <a:ext cx="5602986" cy="1651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1712429"/>
            <a:ext cx="2400300" cy="1054806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42900" y="309724"/>
            <a:ext cx="2057400" cy="1320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" y="2861734"/>
            <a:ext cx="5314950" cy="5503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117336" y="9276315"/>
            <a:ext cx="571500" cy="527403"/>
          </a:xfrm>
        </p:spPr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67549" y="2463802"/>
            <a:ext cx="2290401" cy="18110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99221" y="1473199"/>
            <a:ext cx="3086100" cy="59436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67550" y="4331549"/>
            <a:ext cx="2290400" cy="384725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342900" y="9276315"/>
            <a:ext cx="1600200" cy="527403"/>
          </a:xfrm>
        </p:spPr>
        <p:txBody>
          <a:bodyPr/>
          <a:lstStyle/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6864182"/>
            <a:ext cx="6858000" cy="30520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486400" y="0"/>
            <a:ext cx="1371600" cy="9906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5600700" cy="65375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342900" y="9276315"/>
            <a:ext cx="1600200" cy="52740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D67021-A819-418F-B487-8927AB268D58}" type="datetimeFigureOut">
              <a:rPr lang="pl-PL" smtClean="0"/>
              <a:pPr/>
              <a:t>2013-10-11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343150" y="9276315"/>
            <a:ext cx="2171700" cy="52740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6115050" y="927631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4BB3B9-BF35-4F56-ACA3-1BA2FEC70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ola\100_1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5600">
            <a:off x="2893160" y="518715"/>
            <a:ext cx="2965627" cy="2057411"/>
          </a:xfrm>
          <a:prstGeom prst="rect">
            <a:avLst/>
          </a:prstGeom>
          <a:noFill/>
        </p:spPr>
      </p:pic>
      <p:pic>
        <p:nvPicPr>
          <p:cNvPr id="1027" name="Picture 3" descr="E:\ola\CAM000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75878">
            <a:off x="643837" y="436510"/>
            <a:ext cx="1893448" cy="2952744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2071654" y="3095612"/>
            <a:ext cx="4786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Comic Sans MS" pitchFamily="66" charset="0"/>
              </a:rPr>
              <a:t>Koncert Charytatywny</a:t>
            </a:r>
          </a:p>
          <a:p>
            <a:pPr algn="ctr"/>
            <a:r>
              <a:rPr lang="pl-PL" sz="2000" b="1" dirty="0" smtClean="0">
                <a:latin typeface="Comic Sans MS" pitchFamily="66" charset="0"/>
              </a:rPr>
              <a:t>Na rzecz Aleksandry i Alicji </a:t>
            </a:r>
            <a:r>
              <a:rPr lang="pl-PL" sz="2000" b="1" dirty="0" err="1" smtClean="0">
                <a:latin typeface="Comic Sans MS" pitchFamily="66" charset="0"/>
              </a:rPr>
              <a:t>Gornowicz</a:t>
            </a:r>
            <a:endParaRPr lang="pl-PL" sz="2000" b="1" dirty="0">
              <a:latin typeface="Comic Sans MS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 rot="21095765">
            <a:off x="89006" y="4437081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Arial Narrow" pitchFamily="34" charset="0"/>
              </a:rPr>
              <a:t>27 października 2013 (niedziela)</a:t>
            </a:r>
          </a:p>
          <a:p>
            <a:pPr algn="ctr"/>
            <a:r>
              <a:rPr lang="pl-PL" sz="2400" b="1" dirty="0" smtClean="0">
                <a:latin typeface="Arial Narrow" pitchFamily="34" charset="0"/>
              </a:rPr>
              <a:t> godz. 15.00-19.00</a:t>
            </a:r>
          </a:p>
          <a:p>
            <a:pPr algn="ctr"/>
            <a:r>
              <a:rPr lang="pl-PL" sz="2400" dirty="0" smtClean="0">
                <a:latin typeface="Arial Narrow" pitchFamily="34" charset="0"/>
              </a:rPr>
              <a:t>Zespół Oświatowo-Wychowawczy </a:t>
            </a:r>
          </a:p>
          <a:p>
            <a:pPr algn="ctr"/>
            <a:r>
              <a:rPr lang="pl-PL" sz="2400" dirty="0" smtClean="0">
                <a:latin typeface="Arial Narrow" pitchFamily="34" charset="0"/>
              </a:rPr>
              <a:t>w Piecach</a:t>
            </a:r>
            <a:endParaRPr lang="pl-PL" sz="2400" dirty="0">
              <a:latin typeface="Arial Narrow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28778" y="6238884"/>
            <a:ext cx="4929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Wystąpią m. </a:t>
            </a:r>
            <a:r>
              <a:rPr lang="pl-PL" b="1" dirty="0" err="1" smtClean="0"/>
              <a:t>in</a:t>
            </a:r>
            <a:r>
              <a:rPr lang="pl-PL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b="1"/>
              <a:t> </a:t>
            </a:r>
            <a:r>
              <a:rPr lang="pl-PL" b="1" smtClean="0"/>
              <a:t>Zespół </a:t>
            </a:r>
            <a:r>
              <a:rPr lang="pl-PL" b="1" dirty="0" smtClean="0"/>
              <a:t>BRAND SET z Trójmiasta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 Zespół taneczny PARADISE z Czerska</a:t>
            </a:r>
          </a:p>
          <a:p>
            <a:pPr>
              <a:buFont typeface="Arial" pitchFamily="34" charset="0"/>
              <a:buChar char="•"/>
            </a:pPr>
            <a:r>
              <a:rPr lang="pl-PL" b="1" dirty="0" smtClean="0"/>
              <a:t> Lokalne zespoły muzyczne oraz wokaliści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 rot="21082515">
            <a:off x="102499" y="6685517"/>
            <a:ext cx="5136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 Black" pitchFamily="34" charset="0"/>
              </a:rPr>
              <a:t>PONADTO: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>
                <a:latin typeface="Arial Narrow" pitchFamily="34" charset="0"/>
              </a:rPr>
              <a:t> Malowanie twarzy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>
                <a:latin typeface="Arial Narrow" pitchFamily="34" charset="0"/>
              </a:rPr>
              <a:t> Zabiegi kosmetyczne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>
                <a:latin typeface="Arial Narrow" pitchFamily="34" charset="0"/>
              </a:rPr>
              <a:t> Wypuszczanie lampionów szczęścia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>
                <a:latin typeface="Arial Narrow" pitchFamily="34" charset="0"/>
              </a:rPr>
              <a:t> Zwiedzanie wozu strażackiego</a:t>
            </a:r>
          </a:p>
          <a:p>
            <a:pPr>
              <a:buFont typeface="Courier New" pitchFamily="49" charset="0"/>
              <a:buChar char="o"/>
            </a:pPr>
            <a:r>
              <a:rPr lang="pl-PL" dirty="0" smtClean="0">
                <a:latin typeface="Arial Narrow" pitchFamily="34" charset="0"/>
              </a:rPr>
              <a:t> Konkursy, smakołyki, kącik </a:t>
            </a:r>
            <a:r>
              <a:rPr lang="pl-PL" dirty="0" smtClean="0">
                <a:latin typeface="Arial Narrow" pitchFamily="34" charset="0"/>
              </a:rPr>
              <a:t>plastyczny i inne atrakcje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42852" y="9024966"/>
            <a:ext cx="6572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Franklin Gothic Demi" pitchFamily="34" charset="0"/>
              </a:rPr>
              <a:t>Ala i Ola urodziły się z mózgowym porażeniem dziecięcym. Zebrane pieniądze z imprezy zostaną w całości przeznaczone na operację metodą </a:t>
            </a:r>
            <a:r>
              <a:rPr lang="pl-PL" sz="1200" dirty="0" err="1" smtClean="0">
                <a:latin typeface="Franklin Gothic Demi" pitchFamily="34" charset="0"/>
              </a:rPr>
              <a:t>fibrotomii</a:t>
            </a:r>
            <a:r>
              <a:rPr lang="pl-PL" sz="1200" dirty="0">
                <a:latin typeface="Franklin Gothic Demi" pitchFamily="34" charset="0"/>
              </a:rPr>
              <a:t>.</a:t>
            </a:r>
            <a:r>
              <a:rPr lang="pl-PL" sz="1200" dirty="0" smtClean="0">
                <a:latin typeface="Franklin Gothic Demi" pitchFamily="34" charset="0"/>
              </a:rPr>
              <a:t> Jest to poluzowanie, nacięcie napiętych mięśni zwalniając uwięzione kości, co ułatwia prawidłowe funkcjonowanie kończyn</a:t>
            </a:r>
            <a:r>
              <a:rPr lang="pl-PL" sz="1200" dirty="0" smtClean="0"/>
              <a:t>.</a:t>
            </a:r>
            <a:endParaRPr lang="pl-PL" sz="1200" dirty="0"/>
          </a:p>
        </p:txBody>
      </p:sp>
      <p:sp>
        <p:nvSpPr>
          <p:cNvPr id="13" name="pole tekstowe 12"/>
          <p:cNvSpPr txBox="1"/>
          <p:nvPr/>
        </p:nvSpPr>
        <p:spPr>
          <a:xfrm rot="20597797">
            <a:off x="3518160" y="8035585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latin typeface="Showcard Gothic" pitchFamily="82" charset="0"/>
              </a:rPr>
              <a:t>ZAPRASZAMY!</a:t>
            </a:r>
            <a:endParaRPr lang="pl-PL" sz="3200" dirty="0">
              <a:latin typeface="Showcard Gothic" pitchFamily="82" charset="0"/>
            </a:endParaRPr>
          </a:p>
        </p:txBody>
      </p:sp>
      <p:pic>
        <p:nvPicPr>
          <p:cNvPr id="1031" name="Picture 7" descr="http://img.webme.com/pic/p/pomagamyfilipkowi/zdazyc_z_pomoc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AFEFF"/>
              </a:clrFrom>
              <a:clrTo>
                <a:srgbClr val="E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60" y="4452934"/>
            <a:ext cx="1428760" cy="1428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Niestandardowy 13">
      <a:dk1>
        <a:srgbClr val="DA9EF5"/>
      </a:dk1>
      <a:lt1>
        <a:srgbClr val="8312B6"/>
      </a:lt1>
      <a:dk2>
        <a:srgbClr val="E8C4F9"/>
      </a:dk2>
      <a:lt2>
        <a:srgbClr val="DA9EF5"/>
      </a:lt2>
      <a:accent1>
        <a:srgbClr val="C1FFFD"/>
      </a:accent1>
      <a:accent2>
        <a:srgbClr val="83FFFB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114</Words>
  <Application>Microsoft Office PowerPoint</Application>
  <PresentationFormat>Papier A4 (210x297 mm)</PresentationFormat>
  <Paragraphs>19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Techniczny</vt:lpstr>
      <vt:lpstr>Slajd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KAPITAN NEMO</dc:creator>
  <cp:lastModifiedBy>KAPITAN NEMO</cp:lastModifiedBy>
  <cp:revision>15</cp:revision>
  <dcterms:created xsi:type="dcterms:W3CDTF">2013-10-10T18:51:52Z</dcterms:created>
  <dcterms:modified xsi:type="dcterms:W3CDTF">2013-10-11T11:29:15Z</dcterms:modified>
</cp:coreProperties>
</file>